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Maven Pro" panose="020B0604020202020204" charset="0"/>
      <p:regular r:id="rId20"/>
      <p:bold r:id="rId21"/>
    </p:embeddedFont>
    <p:embeddedFont>
      <p:font typeface="Nunito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mal Takhar" userId="2aa556d434f6f6f1" providerId="LiveId" clId="{0D47A5FE-6960-4FE5-90BA-584ED013B44E}"/>
    <pc:docChg chg="modSld">
      <pc:chgData name="Komal Takhar" userId="2aa556d434f6f6f1" providerId="LiveId" clId="{0D47A5FE-6960-4FE5-90BA-584ED013B44E}" dt="2025-04-30T16:13:36.141" v="12" actId="20577"/>
      <pc:docMkLst>
        <pc:docMk/>
      </pc:docMkLst>
      <pc:sldChg chg="modSp mod">
        <pc:chgData name="Komal Takhar" userId="2aa556d434f6f6f1" providerId="LiveId" clId="{0D47A5FE-6960-4FE5-90BA-584ED013B44E}" dt="2025-04-30T16:13:36.141" v="12" actId="20577"/>
        <pc:sldMkLst>
          <pc:docMk/>
          <pc:sldMk cId="0" sldId="256"/>
        </pc:sldMkLst>
        <pc:spChg chg="mod">
          <ac:chgData name="Komal Takhar" userId="2aa556d434f6f6f1" providerId="LiveId" clId="{0D47A5FE-6960-4FE5-90BA-584ED013B44E}" dt="2025-04-30T16:13:36.141" v="12" actId="20577"/>
          <ac:spMkLst>
            <pc:docMk/>
            <pc:sldMk cId="0" sldId="256"/>
            <ac:spMk id="277" creationId="{00000000-0000-0000-0000-000000000000}"/>
          </ac:spMkLst>
        </pc:spChg>
      </pc:sldChg>
    </pc:docChg>
  </pc:docChgLst>
</pc:chgInfo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6ef6c7848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6ef6c7848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6ef6c78480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6ef6c78480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6ef6c78480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6ef6c78480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6ef6c78480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6ef6c78480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6ef6c78480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6ef6c78480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6ef6c78480_0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6ef6c78480_0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6ef6c7848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6ef6c7848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6ef6c78480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6ef6c78480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6ef6c78480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6ef6c78480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6ef6c78480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6ef6c78480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6ef6c78480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6ef6c78480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6ef6c78480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6ef6c78480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6ef6c78480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6ef6c78480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6ef6c78480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6ef6c78480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6ef6c78480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6ef6c78480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6ef6c78480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6ef6c78480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Biosurvey</a:t>
            </a:r>
            <a:endParaRPr dirty="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 Perry and Komal Takhar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2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Animals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Mollusca</a:t>
            </a:r>
            <a:endParaRPr/>
          </a:p>
        </p:txBody>
      </p:sp>
      <p:sp>
        <p:nvSpPr>
          <p:cNvPr id="343" name="Google Shape;343;p23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Animalia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Mollusca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Gastropoda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Cornu aspersum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Garden Snail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Near the Student Center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04/18/2024</a:t>
            </a:r>
            <a:endParaRPr/>
          </a:p>
        </p:txBody>
      </p:sp>
      <p:pic>
        <p:nvPicPr>
          <p:cNvPr id="344" name="Google Shape;3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690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Arthropoda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Chelicerata</a:t>
            </a:r>
            <a:endParaRPr/>
          </a:p>
        </p:txBody>
      </p:sp>
      <p:sp>
        <p:nvSpPr>
          <p:cNvPr id="355" name="Google Shape;355;p25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Animalia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Arthropoda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Subphylum: Chelicerata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Arachnida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Araneae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Family: Salticidae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Genus: Phidippus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Phidippus audax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Bold Jumping Spider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South walkway from MSR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12 April 2024</a:t>
            </a:r>
            <a:endParaRPr/>
          </a:p>
        </p:txBody>
      </p:sp>
      <p:pic>
        <p:nvPicPr>
          <p:cNvPr id="356" name="Google Shape;356;p25"/>
          <p:cNvPicPr preferRelativeResize="0"/>
          <p:nvPr/>
        </p:nvPicPr>
        <p:blipFill rotWithShape="1">
          <a:blip r:embed="rId3">
            <a:alphaModFix/>
          </a:blip>
          <a:srcRect l="37386" t="29706"/>
          <a:stretch/>
        </p:blipFill>
        <p:spPr>
          <a:xfrm>
            <a:off x="5158450" y="87375"/>
            <a:ext cx="3599099" cy="492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Hexapoda</a:t>
            </a:r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Animalia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Arthropoda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Subphyla: Hexapoda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Insecta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Hymenoptera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Family: Apidae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Genus: Apis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Apis mellifera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Western Honey Bee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Lavender bushes between the north side of MSR and south of main dining.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18 April 2024</a:t>
            </a:r>
            <a:endParaRPr/>
          </a:p>
        </p:txBody>
      </p:sp>
      <p:pic>
        <p:nvPicPr>
          <p:cNvPr id="363" name="Google Shape;363;p26"/>
          <p:cNvPicPr preferRelativeResize="0"/>
          <p:nvPr/>
        </p:nvPicPr>
        <p:blipFill rotWithShape="1">
          <a:blip r:embed="rId3">
            <a:alphaModFix/>
          </a:blip>
          <a:srcRect l="43508" t="25281" r="7551" b="26259"/>
          <a:stretch/>
        </p:blipFill>
        <p:spPr>
          <a:xfrm>
            <a:off x="4799825" y="147025"/>
            <a:ext cx="3638926" cy="480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7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Chordata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Reptilia</a:t>
            </a:r>
            <a:endParaRPr/>
          </a:p>
        </p:txBody>
      </p:sp>
      <p:sp>
        <p:nvSpPr>
          <p:cNvPr id="374" name="Google Shape;374;p28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Animalia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Chordata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Reptilia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Squamata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Family: Phrynosomatidae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Genus: Sceloporus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Sceloporus occidentalis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Western Fence Lizard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Near a bush on the North side of the reflection pond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8 April 2024</a:t>
            </a:r>
            <a:endParaRPr/>
          </a:p>
        </p:txBody>
      </p:sp>
      <p:pic>
        <p:nvPicPr>
          <p:cNvPr id="375" name="Google Shape;375;p28"/>
          <p:cNvPicPr preferRelativeResize="0"/>
          <p:nvPr/>
        </p:nvPicPr>
        <p:blipFill rotWithShape="1">
          <a:blip r:embed="rId3">
            <a:alphaModFix/>
          </a:blip>
          <a:srcRect b="38695"/>
          <a:stretch/>
        </p:blipFill>
        <p:spPr>
          <a:xfrm>
            <a:off x="4667935" y="304800"/>
            <a:ext cx="4262815" cy="4645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Aves</a:t>
            </a:r>
            <a:endParaRPr/>
          </a:p>
        </p:txBody>
      </p:sp>
      <p:sp>
        <p:nvSpPr>
          <p:cNvPr id="381" name="Google Shape;381;p29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Animalia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Chordata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Aves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Passeriformes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Pica nuttalli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Yellow-billed Magpie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John Stuart Rogers Faculty Development Center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04/18/2024</a:t>
            </a:r>
            <a:endParaRPr/>
          </a:p>
        </p:txBody>
      </p:sp>
      <p:pic>
        <p:nvPicPr>
          <p:cNvPr id="382" name="Google Shape;38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210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Fungi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Fungi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Basidiomycota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Agaricomycetes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Agaricales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Family: Hymenogastraceae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Genus: Psilocybe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Psilocybe allenii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South side of campus, near Monte Vista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28 March 2024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 rotWithShape="1">
          <a:blip r:embed="rId3">
            <a:alphaModFix/>
          </a:blip>
          <a:srcRect t="25278"/>
          <a:stretch/>
        </p:blipFill>
        <p:spPr>
          <a:xfrm>
            <a:off x="4768200" y="166800"/>
            <a:ext cx="3631674" cy="482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Lichen</a:t>
            </a:r>
            <a:endParaRPr/>
          </a:p>
        </p:txBody>
      </p:sp>
      <p:sp>
        <p:nvSpPr>
          <p:cNvPr id="291" name="Google Shape;291;p15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Body Form: Crustose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North side of tree by Monte Vista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17 April 2024 </a:t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1600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Plants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Bryophyta</a:t>
            </a:r>
            <a:endParaRPr/>
          </a:p>
        </p:txBody>
      </p:sp>
      <p:sp>
        <p:nvSpPr>
          <p:cNvPr id="303" name="Google Shape;303;p17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Plantae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Bryophyta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Bryopsida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Bryales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Family: Bryaceae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Genus: </a:t>
            </a:r>
            <a:r>
              <a:rPr lang="en" i="1"/>
              <a:t>Bryum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Bryum argenteum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Silvery Bryum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Bizzini Hall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04/18/2024</a:t>
            </a:r>
            <a:endParaRPr/>
          </a:p>
        </p:txBody>
      </p:sp>
      <p:pic>
        <p:nvPicPr>
          <p:cNvPr id="304" name="Google Shape;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820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Pteridophyta</a:t>
            </a:r>
            <a:endParaRPr/>
          </a:p>
        </p:txBody>
      </p:sp>
      <p:sp>
        <p:nvSpPr>
          <p:cNvPr id="310" name="Google Shape;310;p18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Plantae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Tracheophyta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Polypodiopsida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Polypodiales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Family: Dryopteridaceae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Genus: </a:t>
            </a:r>
            <a:r>
              <a:rPr lang="en" i="1"/>
              <a:t>Rumohra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Rumohra adiantiformis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Leatherleaf Fern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Bizzini Hall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04/18/2024</a:t>
            </a:r>
            <a:endParaRPr/>
          </a:p>
        </p:txBody>
      </p:sp>
      <p:pic>
        <p:nvPicPr>
          <p:cNvPr id="311" name="Google Shape;3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820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Gymnosperm</a:t>
            </a:r>
            <a:endParaRPr/>
          </a:p>
        </p:txBody>
      </p:sp>
      <p:sp>
        <p:nvSpPr>
          <p:cNvPr id="317" name="Google Shape;317;p19"/>
          <p:cNvSpPr txBox="1">
            <a:spLocks noGrp="1"/>
          </p:cNvSpPr>
          <p:nvPr>
            <p:ph type="body" idx="1"/>
          </p:nvPr>
        </p:nvSpPr>
        <p:spPr>
          <a:xfrm>
            <a:off x="1303800" y="1182650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Plantae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Tracheophyta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Pinopsida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Pinales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Family: Cupressaceae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Genus: </a:t>
            </a:r>
            <a:r>
              <a:rPr lang="en" i="1"/>
              <a:t>Sequoia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Sequoia sempervirens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Coast Redwood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Near Warrior Lake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03/28/2024</a:t>
            </a:r>
            <a:endParaRPr/>
          </a:p>
        </p:txBody>
      </p:sp>
      <p:pic>
        <p:nvPicPr>
          <p:cNvPr id="318" name="Google Shape;3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2850" y="152400"/>
            <a:ext cx="249250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>
            <a:spLocks noGrp="1"/>
          </p:cNvSpPr>
          <p:nvPr>
            <p:ph type="title"/>
          </p:nvPr>
        </p:nvSpPr>
        <p:spPr>
          <a:xfrm>
            <a:off x="5406175" y="651450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Angiosperm (1)</a:t>
            </a:r>
            <a:endParaRPr/>
          </a:p>
        </p:txBody>
      </p:sp>
      <p:sp>
        <p:nvSpPr>
          <p:cNvPr id="324" name="Google Shape;324;p20"/>
          <p:cNvSpPr txBox="1">
            <a:spLocks noGrp="1"/>
          </p:cNvSpPr>
          <p:nvPr>
            <p:ph type="body" idx="1"/>
          </p:nvPr>
        </p:nvSpPr>
        <p:spPr>
          <a:xfrm>
            <a:off x="5406175" y="1235525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Plantae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Tracheophyta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Magnoliopsida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Asterales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Family: Asteraceae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Genus: </a:t>
            </a:r>
            <a:r>
              <a:rPr lang="en" i="1"/>
              <a:t>Jacobaea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Jacobaea maritima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Dusty Miller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The Quad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04/18/2024</a:t>
            </a:r>
            <a:endParaRPr/>
          </a:p>
        </p:txBody>
      </p: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5406175" y="651450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Angiosperm (2)</a:t>
            </a:r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body" idx="1"/>
          </p:nvPr>
        </p:nvSpPr>
        <p:spPr>
          <a:xfrm>
            <a:off x="5406175" y="1235525"/>
            <a:ext cx="3312000" cy="3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Kingdom: Plantae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Phylum: Tracheophyta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Class: Liliopsida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Order: Asparagales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Family: Asphodelaceae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Genus: </a:t>
            </a:r>
            <a:r>
              <a:rPr lang="en" i="1"/>
              <a:t>Hemerocallis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Species: </a:t>
            </a:r>
            <a:r>
              <a:rPr lang="en" i="1"/>
              <a:t>Hemerocallis liloasphodelus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Common name: Yellow Daylily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Location: John Stuart Rogers Faculty Development Center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Date: 04/11/2024</a:t>
            </a:r>
            <a:endParaRPr/>
          </a:p>
        </p:txBody>
      </p:sp>
      <p:pic>
        <p:nvPicPr>
          <p:cNvPr id="332" name="Google Shape;332;p21"/>
          <p:cNvPicPr preferRelativeResize="0"/>
          <p:nvPr/>
        </p:nvPicPr>
        <p:blipFill rotWithShape="1">
          <a:blip r:embed="rId3">
            <a:alphaModFix/>
          </a:blip>
          <a:srcRect l="7085" t="8800" r="14880" b="22767"/>
          <a:stretch/>
        </p:blipFill>
        <p:spPr>
          <a:xfrm>
            <a:off x="162550" y="260925"/>
            <a:ext cx="3925575" cy="459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457</Words>
  <Application>Microsoft Office PowerPoint</Application>
  <PresentationFormat>On-screen Show (16:9)</PresentationFormat>
  <Paragraphs>127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Nunito</vt:lpstr>
      <vt:lpstr>Arial</vt:lpstr>
      <vt:lpstr>Maven Pro</vt:lpstr>
      <vt:lpstr>Momentum</vt:lpstr>
      <vt:lpstr>Biosurvey</vt:lpstr>
      <vt:lpstr>Fungi</vt:lpstr>
      <vt:lpstr>Lichen</vt:lpstr>
      <vt:lpstr>Plants</vt:lpstr>
      <vt:lpstr>Bryophyta</vt:lpstr>
      <vt:lpstr>Pteridophyta</vt:lpstr>
      <vt:lpstr>Gymnosperm</vt:lpstr>
      <vt:lpstr>Angiosperm (1)</vt:lpstr>
      <vt:lpstr>Angiosperm (2)</vt:lpstr>
      <vt:lpstr>Animals</vt:lpstr>
      <vt:lpstr>Mollusca</vt:lpstr>
      <vt:lpstr>Arthropoda</vt:lpstr>
      <vt:lpstr>Chelicerata</vt:lpstr>
      <vt:lpstr>Hexapoda</vt:lpstr>
      <vt:lpstr>Chordata</vt:lpstr>
      <vt:lpstr>Reptilia</vt:lpstr>
      <vt:lpstr>Aves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BIOL 1150 Survey</dc:title>
  <dc:creator>Komal Takhar</dc:creator>
  <cp:lastModifiedBy>Komal Takhar</cp:lastModifiedBy>
  <cp:revision>1</cp:revision>
  <dcterms:modified xsi:type="dcterms:W3CDTF">2025-04-30T16:13:43Z</dcterms:modified>
</cp:coreProperties>
</file>